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docProps/custom.xml" ContentType="application/vnd.openxmlformats-officedocument.custom-properties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59" r:id="rId6"/>
    <p:sldId id="263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Public Sans" charset="0"/>
      <p:regular r:id="rId12"/>
      <p:bold r:id="rId13"/>
      <p:italic r:id="rId14"/>
      <p:boldItalic r:id="rId15"/>
    </p:embeddedFont>
    <p:embeddedFont>
      <p:font typeface="EB Garamond" charset="0"/>
      <p:regular r:id="rId16"/>
      <p:bold r:id="rId17"/>
      <p:italic r:id="rId18"/>
      <p:boldItalic r:id="rId19"/>
    </p:embeddedFont>
    <p:embeddedFont>
      <p:font typeface="EB Garamond Medium" charset="0"/>
      <p:regular r:id="rId20"/>
      <p:bold r:id="rId21"/>
      <p:italic r:id="rId22"/>
      <p:boldItalic r:id="rId23"/>
    </p:embeddedFont>
    <p:embeddedFont>
      <p:font typeface="Calibri" pitchFamily="34" charset="0"/>
      <p:regular r:id="rId24"/>
      <p:bold r:id="rId25"/>
      <p:italic r:id="rId26"/>
      <p:boldItalic r:id="rId27"/>
    </p:embeddedFont>
    <p:embeddedFont>
      <p:font typeface="EB Garamond ExtraBold" charset="0"/>
      <p:bold r:id="rId28"/>
      <p:boldItalic r:id="rId29"/>
    </p:embeddedFont>
    <p:embeddedFont>
      <p:font typeface="EB Garamond SemiBold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74" y="-9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-1" y="2619930"/>
            <a:ext cx="4309241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“E-COMMERCE WEBSITE”</a:t>
            </a:r>
            <a:endParaRPr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- 3</a:t>
            </a:r>
            <a:endParaRPr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64597" y="1086432"/>
            <a:ext cx="4427290" cy="99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Revolutionize your mobile shopping experience with our cutting-edge E-commerce website, seamlessly combining intuitive design and advanced features to bring you a tailored and convenient platform for all your online retail needs."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xmlns="" val="1875201504"/>
              </p:ext>
            </p:extLst>
          </p:nvPr>
        </p:nvGraphicFramePr>
        <p:xfrm>
          <a:off x="144711" y="2353822"/>
          <a:ext cx="4427290" cy="822900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7994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53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24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309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LMS Username</a:t>
                      </a:r>
                      <a:endParaRPr sz="1400" b="1" u="none" strike="noStrike" cap="none">
                        <a:solidFill>
                          <a:srgbClr val="C88C3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094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6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anose="02020603050405020304" pitchFamily="18" charset="0"/>
                          <a:sym typeface="Arial"/>
                        </a:rPr>
                        <a:t>au112720205007</a:t>
                      </a:r>
                      <a:endParaRPr sz="1600" b="0" u="none" strike="noStrike" cap="none" dirty="0">
                        <a:solidFill>
                          <a:schemeClr val="bg1"/>
                        </a:solidFill>
                        <a:latin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600" b="0" u="none" strike="noStrike" cap="none" dirty="0" smtClean="0">
                          <a:solidFill>
                            <a:schemeClr val="bg1"/>
                          </a:solidFill>
                          <a:latin typeface="Calibri" pitchFamily="34" charset="0"/>
                          <a:cs typeface="Times New Roman" panose="02020603050405020304" pitchFamily="18" charset="0"/>
                        </a:rPr>
                        <a:t>SRINIVAS.</a:t>
                      </a:r>
                      <a:r>
                        <a:rPr lang="en-IN" sz="1600" b="0" u="none" strike="noStrike" cap="none" baseline="0" dirty="0" smtClean="0">
                          <a:solidFill>
                            <a:schemeClr val="bg1"/>
                          </a:solidFill>
                          <a:latin typeface="Calibri" pitchFamily="34" charset="0"/>
                          <a:cs typeface="Times New Roman" panose="02020603050405020304" pitchFamily="18" charset="0"/>
                        </a:rPr>
                        <a:t> M.B</a:t>
                      </a:r>
                      <a:endParaRPr sz="1600" b="0" u="none" strike="noStrike" cap="none" dirty="0">
                        <a:solidFill>
                          <a:schemeClr val="bg1"/>
                        </a:solidFill>
                        <a:latin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600" u="none" strike="noStrike" cap="none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1</a:t>
                      </a:r>
                      <a:endParaRPr sz="16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 STRUCTURE</a:t>
            </a:r>
          </a:p>
          <a:p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&lt;html lang="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&lt;meta charset="UTF-8"&gt;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&lt;meta name="viewport" content="width=device-width, initial-scale=1.0"&gt;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&lt;link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="styles.css"&gt;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&lt;title&gt;Your Project&lt;/title&gt;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&lt;!-- Your content goes here --&gt;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&lt;script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="app.js"&gt;&lt;/script&gt;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  <a:p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1290487-0E88-B517-C391-905C3167FB7D}"/>
              </a:ext>
            </a:extLst>
          </p:cNvPr>
          <p:cNvSpPr txBox="1"/>
          <p:nvPr/>
        </p:nvSpPr>
        <p:spPr>
          <a:xfrm>
            <a:off x="867905" y="207084"/>
            <a:ext cx="457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 STYLING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 styles.css */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 {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font-family: 'Arial', sans-serif;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background-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#f4f4f4;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#333;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margin: 0;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padding: 0;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 Add your styles for specific elements */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app.js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document.addEventListener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('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DOMContentLoaded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function () {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// Your interactive code goes here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xmlns="" val="3170556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55D2326-19A7-FA8F-C4B6-87F41DE22FAC}"/>
              </a:ext>
            </a:extLst>
          </p:cNvPr>
          <p:cNvSpPr txBox="1"/>
          <p:nvPr/>
        </p:nvSpPr>
        <p:spPr>
          <a:xfrm>
            <a:off x="1037552" y="771717"/>
            <a:ext cx="517726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1: Project Overview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2: Wireframing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3: Design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4: Choose Front-end Technologies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5: Set Up Project Structure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6: HTML Structure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7: CSS Styling</a:t>
            </a:r>
            <a:endParaRPr lang="en-IN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8: Implement Interactivity with JavaScript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9: Test and Debug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10: Document Your Code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2038F3-A379-28ED-DEB4-4330D9BA1087}"/>
              </a:ext>
            </a:extLst>
          </p:cNvPr>
          <p:cNvSpPr txBox="1"/>
          <p:nvPr/>
        </p:nvSpPr>
        <p:spPr>
          <a:xfrm>
            <a:off x="658678" y="42729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Summary of your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4EAF13D-7CDA-29AA-1CF1-F34C682C3A87}"/>
              </a:ext>
            </a:extLst>
          </p:cNvPr>
          <p:cNvSpPr txBox="1"/>
          <p:nvPr/>
        </p:nvSpPr>
        <p:spPr>
          <a:xfrm>
            <a:off x="658678" y="1044845"/>
            <a:ext cx="8028122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Revolutionize mobile shopping with our E-commerce platform, featuring an intuitive user interface for seamless navigation.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Enjoy personalized recommendations powered by advanced AI algorithms.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Experience secure and hassle-free transactions with integrated payment gateways.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Stay connected with real-time order tracking and responsive customer support for an unparalleled mobile shopping experience.</a:t>
            </a:r>
          </a:p>
        </p:txBody>
      </p:sp>
    </p:spTree>
    <p:extLst>
      <p:ext uri="{BB962C8B-B14F-4D97-AF65-F5344CB8AC3E}">
        <p14:creationId xmlns:p14="http://schemas.microsoft.com/office/powerpoint/2010/main" xmlns="" val="1809727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Check-List</a:t>
            </a:r>
            <a:endParaRPr sz="1600">
              <a:solidFill>
                <a:schemeClr val="dk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Create folder structure for HTML  application</a:t>
            </a:r>
            <a:endParaRPr sz="1600" b="0" dirty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Write Functions for event handling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Render Conditional components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Overall UI of the project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Handling broken links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Optimizing render cycle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2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Assessment Parameter</a:t>
            </a:r>
            <a:endParaRPr sz="1600" b="1">
              <a:solidFill>
                <a:schemeClr val="lt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3899337" y="2004698"/>
            <a:ext cx="3090041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/>
            <a:r>
              <a:rPr lang="en-IN" i="0" u="sng" dirty="0" smtClean="0">
                <a:solidFill>
                  <a:schemeClr val="accent4"/>
                </a:solidFill>
                <a:latin typeface="Times New Roman" pitchFamily="18" charset="0"/>
                <a:ea typeface="EB Garamond SemiBold"/>
                <a:cs typeface="Times New Roman" pitchFamily="18" charset="0"/>
                <a:sym typeface="EB Garamond SemiBold"/>
              </a:rPr>
              <a:t>https://github.com/Srinivas5007/NM-SPCET-IT-GROUP1.git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lang="en-IN" b="0" i="0" dirty="0">
              <a:solidFill>
                <a:schemeClr val="bg2">
                  <a:lumMod val="60000"/>
                  <a:lumOff val="40000"/>
                </a:schemeClr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167</Words>
  <Application>Microsoft Office PowerPoint</Application>
  <PresentationFormat>On-screen Show (16:9)</PresentationFormat>
  <Paragraphs>36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Times New Roman</vt:lpstr>
      <vt:lpstr>Public Sans</vt:lpstr>
      <vt:lpstr>EB Garamond</vt:lpstr>
      <vt:lpstr>EB Garamond Medium</vt:lpstr>
      <vt:lpstr>Calibri</vt:lpstr>
      <vt:lpstr>EB Garamond ExtraBold</vt:lpstr>
      <vt:lpstr>EB Garamond SemiBold</vt:lpstr>
      <vt:lpstr>Noto Sans Symbols</vt:lpstr>
      <vt:lpstr>Simple Light</vt:lpstr>
      <vt:lpstr>Slide 1</vt:lpstr>
      <vt:lpstr>E-COMMERCE WEBSITE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ELCOT</cp:lastModifiedBy>
  <cp:revision>11</cp:revision>
  <dcterms:created xsi:type="dcterms:W3CDTF">2020-08-13T11:21:46Z</dcterms:created>
  <dcterms:modified xsi:type="dcterms:W3CDTF">2023-11-18T10:17:21Z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